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181AC-980A-4628-AF74-CD9CAD6D3B46}" type="datetimeFigureOut">
              <a:rPr lang="zh-CN" altLang="en-US" smtClean="0"/>
              <a:t>2023/2/2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851DE-00BB-4818-A2CB-92B478895F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8282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181AC-980A-4628-AF74-CD9CAD6D3B46}" type="datetimeFigureOut">
              <a:rPr lang="zh-CN" altLang="en-US" smtClean="0"/>
              <a:t>2023/2/2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851DE-00BB-4818-A2CB-92B478895F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656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181AC-980A-4628-AF74-CD9CAD6D3B46}" type="datetimeFigureOut">
              <a:rPr lang="zh-CN" altLang="en-US" smtClean="0"/>
              <a:t>2023/2/2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851DE-00BB-4818-A2CB-92B478895F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600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181AC-980A-4628-AF74-CD9CAD6D3B46}" type="datetimeFigureOut">
              <a:rPr lang="zh-CN" altLang="en-US" smtClean="0"/>
              <a:t>2023/2/2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851DE-00BB-4818-A2CB-92B478895F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7975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181AC-980A-4628-AF74-CD9CAD6D3B46}" type="datetimeFigureOut">
              <a:rPr lang="zh-CN" altLang="en-US" smtClean="0"/>
              <a:t>2023/2/2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851DE-00BB-4818-A2CB-92B478895F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441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181AC-980A-4628-AF74-CD9CAD6D3B46}" type="datetimeFigureOut">
              <a:rPr lang="zh-CN" altLang="en-US" smtClean="0"/>
              <a:t>2023/2/2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851DE-00BB-4818-A2CB-92B478895F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262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181AC-980A-4628-AF74-CD9CAD6D3B46}" type="datetimeFigureOut">
              <a:rPr lang="zh-CN" altLang="en-US" smtClean="0"/>
              <a:t>2023/2/2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851DE-00BB-4818-A2CB-92B478895F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564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181AC-980A-4628-AF74-CD9CAD6D3B46}" type="datetimeFigureOut">
              <a:rPr lang="zh-CN" altLang="en-US" smtClean="0"/>
              <a:t>2023/2/2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851DE-00BB-4818-A2CB-92B478895F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838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181AC-980A-4628-AF74-CD9CAD6D3B46}" type="datetimeFigureOut">
              <a:rPr lang="zh-CN" altLang="en-US" smtClean="0"/>
              <a:t>2023/2/2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851DE-00BB-4818-A2CB-92B478895F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511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181AC-980A-4628-AF74-CD9CAD6D3B46}" type="datetimeFigureOut">
              <a:rPr lang="zh-CN" altLang="en-US" smtClean="0"/>
              <a:t>2023/2/2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851DE-00BB-4818-A2CB-92B478895F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9159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181AC-980A-4628-AF74-CD9CAD6D3B46}" type="datetimeFigureOut">
              <a:rPr lang="zh-CN" altLang="en-US" smtClean="0"/>
              <a:t>2023/2/2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851DE-00BB-4818-A2CB-92B478895F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32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181AC-980A-4628-AF74-CD9CAD6D3B46}" type="datetimeFigureOut">
              <a:rPr lang="zh-CN" altLang="en-US" smtClean="0"/>
              <a:t>2023/2/2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851DE-00BB-4818-A2CB-92B478895F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93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39" y="3917338"/>
            <a:ext cx="2286000" cy="4476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62" y="446210"/>
            <a:ext cx="5172075" cy="32575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2592" y="3955531"/>
            <a:ext cx="8449408" cy="290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01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64" y="1042254"/>
            <a:ext cx="3705225" cy="9048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06669" y="281354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Storage</a:t>
            </a:r>
            <a:r>
              <a:rPr lang="zh-CN" altLang="en-US" dirty="0" smtClean="0"/>
              <a:t>服务器操作同上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5989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0714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" y="1123584"/>
            <a:ext cx="6174765" cy="200564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27538" y="474785"/>
            <a:ext cx="1960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安装基础环境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98" y="3437791"/>
            <a:ext cx="6338927" cy="190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766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86" y="985489"/>
            <a:ext cx="7258783" cy="29598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14" y="1598056"/>
            <a:ext cx="8529649" cy="154079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83577" y="342900"/>
            <a:ext cx="336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安装</a:t>
            </a:r>
            <a:r>
              <a:rPr lang="en-US" altLang="zh-CN" dirty="0" err="1" smtClean="0"/>
              <a:t>libfatscommon</a:t>
            </a:r>
            <a:r>
              <a:rPr lang="zh-CN" altLang="en-US" dirty="0" smtClean="0"/>
              <a:t>函数库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4906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61" y="668217"/>
            <a:ext cx="7369731" cy="32049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12177" y="272562"/>
            <a:ext cx="5442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进入</a:t>
            </a:r>
            <a:r>
              <a:rPr lang="en-US" altLang="zh-CN" dirty="0" err="1" smtClean="0"/>
              <a:t>libfatscommon</a:t>
            </a:r>
            <a:r>
              <a:rPr lang="zh-CN" altLang="en-US" dirty="0" smtClean="0"/>
              <a:t>文件夹，编译并安装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487" y="3947746"/>
            <a:ext cx="7997514" cy="291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669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06669" y="351693"/>
            <a:ext cx="265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安装 </a:t>
            </a:r>
            <a:r>
              <a:rPr lang="en-US" altLang="zh-CN" dirty="0" err="1" smtClean="0"/>
              <a:t>fastdfs</a:t>
            </a:r>
            <a:r>
              <a:rPr lang="en-US" altLang="zh-CN" dirty="0" smtClean="0"/>
              <a:t> </a:t>
            </a:r>
            <a:r>
              <a:rPr lang="zh-CN" altLang="en-US" dirty="0" smtClean="0"/>
              <a:t>主程序文件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92" y="825071"/>
            <a:ext cx="7816362" cy="16139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83" y="2586255"/>
            <a:ext cx="8701927" cy="185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938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89084" y="439615"/>
            <a:ext cx="5064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查看 </a:t>
            </a:r>
            <a:r>
              <a:rPr lang="en-US" altLang="zh-CN" dirty="0" err="1" smtClean="0"/>
              <a:t>fastdfs</a:t>
            </a:r>
            <a:r>
              <a:rPr lang="en-US" altLang="zh-CN" dirty="0" smtClean="0"/>
              <a:t> </a:t>
            </a:r>
            <a:r>
              <a:rPr lang="zh-CN" altLang="en-US" dirty="0" smtClean="0"/>
              <a:t>安装配置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82" y="1003788"/>
            <a:ext cx="5519372" cy="55685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37" y="1818416"/>
            <a:ext cx="7307140" cy="436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623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17" y="962023"/>
            <a:ext cx="6610350" cy="3619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89084" y="439615"/>
            <a:ext cx="5064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查看 </a:t>
            </a:r>
            <a:r>
              <a:rPr lang="en-US" altLang="zh-CN" dirty="0" err="1" smtClean="0"/>
              <a:t>fastdfs</a:t>
            </a:r>
            <a:r>
              <a:rPr lang="en-US" altLang="zh-CN" dirty="0" smtClean="0"/>
              <a:t> </a:t>
            </a:r>
            <a:r>
              <a:rPr lang="zh-CN" altLang="en-US" dirty="0" smtClean="0"/>
              <a:t>安装配置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08" y="1773219"/>
            <a:ext cx="9100038" cy="434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62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99681"/>
            <a:ext cx="9724292" cy="167493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8938" y="219808"/>
            <a:ext cx="230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安装 </a:t>
            </a:r>
            <a:r>
              <a:rPr lang="en-US" altLang="zh-CN" dirty="0" err="1" smtClean="0"/>
              <a:t>fastdfs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21" y="2838450"/>
            <a:ext cx="5953126" cy="38598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73" y="3601915"/>
            <a:ext cx="6385781" cy="14002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344" y="5148156"/>
            <a:ext cx="6576280" cy="143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55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742449"/>
            <a:ext cx="7042638" cy="16511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85" y="2499947"/>
            <a:ext cx="4976446" cy="28275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22" y="2956113"/>
            <a:ext cx="6252063" cy="21679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253" y="5506916"/>
            <a:ext cx="4789610" cy="30604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11015" y="237392"/>
            <a:ext cx="1608993" cy="3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拷贝配置文件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1257" y="4556454"/>
            <a:ext cx="5360743" cy="230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618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33</Words>
  <Application>Microsoft Office PowerPoint</Application>
  <PresentationFormat>宽屏</PresentationFormat>
  <Paragraphs>9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Microsoft 帐户</cp:lastModifiedBy>
  <cp:revision>32</cp:revision>
  <dcterms:created xsi:type="dcterms:W3CDTF">2023-02-02T08:23:14Z</dcterms:created>
  <dcterms:modified xsi:type="dcterms:W3CDTF">2023-02-02T08:40:34Z</dcterms:modified>
</cp:coreProperties>
</file>